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14"/>
  </p:notesMasterIdLst>
  <p:handoutMasterIdLst>
    <p:handoutMasterId r:id="rId15"/>
  </p:handoutMasterIdLst>
  <p:sldIdLst>
    <p:sldId id="256" r:id="rId5"/>
    <p:sldId id="747" r:id="rId6"/>
    <p:sldId id="746" r:id="rId7"/>
    <p:sldId id="769" r:id="rId8"/>
    <p:sldId id="745" r:id="rId9"/>
    <p:sldId id="770" r:id="rId10"/>
    <p:sldId id="771" r:id="rId11"/>
    <p:sldId id="772" r:id="rId12"/>
    <p:sldId id="773" r:id="rId13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16"/>
    </p:embeddedFont>
    <p:embeddedFont>
      <p:font typeface="경기천년제목 Light" panose="02020403020101020101" pitchFamily="18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92865" autoAdjust="0"/>
  </p:normalViewPr>
  <p:slideViewPr>
    <p:cSldViewPr snapToGrid="0" showGuides="1">
      <p:cViewPr varScale="1">
        <p:scale>
          <a:sx n="141" d="100"/>
          <a:sy n="141" d="100"/>
        </p:scale>
        <p:origin x="980" y="31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에너지 절감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9075933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재생에너지 관련이니 배경 색을 파란색으로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45FF741-7269-6B65-8C36-8025C7833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410" y="4815240"/>
            <a:ext cx="1055596" cy="1078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E98B60-6725-4DD1-D6AB-560F41223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962" y="1644118"/>
            <a:ext cx="3819577" cy="25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295502" y="1908011"/>
            <a:ext cx="2154847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에너지 절감 지원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412980" y="3659437"/>
            <a:ext cx="3806612" cy="879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87001" y="2651396"/>
            <a:ext cx="3490050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>
                <a:solidFill>
                  <a:schemeClr val="bg1"/>
                </a:solidFill>
              </a:rPr>
              <a:t>경기도 모든 건축물과 공동주택의 에너지 사용량을 절감할 수 있는 솔루션 제공 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720089" y="2906876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720089" y="3458673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750569" y="2422958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300914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건축물 </a:t>
              </a:r>
              <a:r>
                <a:rPr lang="ko-KR" altLang="en-US" sz="1050" b="1" dirty="0" err="1">
                  <a:solidFill>
                    <a:schemeClr val="bg1"/>
                  </a:solidFill>
                </a:rPr>
                <a:t>그린리모델링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건축물의 에너지 효율 개선 및 온실가스 저감 솔루션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747333" y="2963427"/>
            <a:ext cx="3012379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2069639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>
                  <a:solidFill>
                    <a:schemeClr val="bg1"/>
                  </a:solidFill>
                </a:rPr>
                <a:t>공동주택 에너지 절감 가이드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공동주택 에너지 소비현황 기반의 에너지 절감 솔루션</a:t>
              </a:r>
              <a:endParaRPr lang="ko-KR" altLang="en-US" sz="800" b="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2C5A7C-89AE-A3A9-E6EE-F6507F801A1C}"/>
              </a:ext>
            </a:extLst>
          </p:cNvPr>
          <p:cNvSpPr txBox="1"/>
          <p:nvPr/>
        </p:nvSpPr>
        <p:spPr>
          <a:xfrm>
            <a:off x="3935832" y="5521937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디폴트 </a:t>
            </a:r>
            <a:r>
              <a:rPr lang="ko-KR" altLang="en-US" dirty="0" err="1"/>
              <a:t>그린리모델링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43658" y="2485838"/>
            <a:ext cx="4026744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 dirty="0"/>
              <a:t>건축물 </a:t>
            </a:r>
            <a:r>
              <a:rPr lang="ko-KR" altLang="en-US" sz="4000" dirty="0" err="1"/>
              <a:t>그린리모델링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건축물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그린리모델링</a:t>
            </a:r>
            <a:endParaRPr lang="ko-KR" altLang="en-US" sz="30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F30EB9-1AFE-262A-258B-F50239CF4CC5}"/>
              </a:ext>
            </a:extLst>
          </p:cNvPr>
          <p:cNvSpPr txBox="1"/>
          <p:nvPr/>
        </p:nvSpPr>
        <p:spPr>
          <a:xfrm>
            <a:off x="1445923" y="2306270"/>
            <a:ext cx="5130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시뮬레이션으로 바로 가는 것 보다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도입부가 인상 적이었으면 좋겠음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0C7F34-4EB0-7431-671A-CF3BD8D99932}"/>
              </a:ext>
            </a:extLst>
          </p:cNvPr>
          <p:cNvSpPr txBox="1"/>
          <p:nvPr/>
        </p:nvSpPr>
        <p:spPr>
          <a:xfrm>
            <a:off x="1445923" y="3560771"/>
            <a:ext cx="6612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https://interactive-map-3d.vercel.app/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C8DEEB-D03E-1647-D784-ED1F2933C49D}"/>
              </a:ext>
            </a:extLst>
          </p:cNvPr>
          <p:cNvSpPr txBox="1"/>
          <p:nvPr/>
        </p:nvSpPr>
        <p:spPr>
          <a:xfrm>
            <a:off x="1445923" y="4261274"/>
            <a:ext cx="8972832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참고 사이트 벤치 마킹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 err="1"/>
              <a:t>그린리모델링</a:t>
            </a:r>
            <a:r>
              <a:rPr lang="ko-KR" altLang="en-US" dirty="0"/>
              <a:t> 되는 장면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è"/>
            </a:pPr>
            <a:r>
              <a:rPr lang="ko-KR" altLang="en-US" dirty="0"/>
              <a:t>공동주택에 에너지 사용량이 </a:t>
            </a:r>
            <a:r>
              <a:rPr lang="ko-KR" altLang="en-US" dirty="0" err="1"/>
              <a:t>달리보이고</a:t>
            </a:r>
            <a:r>
              <a:rPr lang="ko-KR" altLang="en-US" dirty="0"/>
              <a:t> 태양광 들어오고</a:t>
            </a:r>
            <a:r>
              <a:rPr lang="en-US" altLang="ko-KR" dirty="0"/>
              <a:t>,,</a:t>
            </a:r>
            <a:r>
              <a:rPr lang="ko-KR" altLang="en-US" dirty="0"/>
              <a:t>낮아지고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A6B6-51A3-7808-71F6-5353F5489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36D29C2-8DFD-FA2E-5F25-14E44B5FD2DA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건축물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그린리모델링</a:t>
            </a:r>
            <a:endParaRPr lang="ko-KR" altLang="en-US" sz="300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089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19556-268D-CB97-A755-B93939ABB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E57859-4B51-8AAA-6C86-097C48EFDEA8}"/>
              </a:ext>
            </a:extLst>
          </p:cNvPr>
          <p:cNvSpPr txBox="1"/>
          <p:nvPr/>
        </p:nvSpPr>
        <p:spPr>
          <a:xfrm>
            <a:off x="1419028" y="330774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공동주택 에너지 절감 가이드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272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D8B87-1A03-5645-3222-589EA07AE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7E6DEBDE-B9C1-8D75-0C4E-B47E753F664B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공동주택 에너지 절감 가이드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588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60165-F576-4D8C-39A7-41630592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F8EC3E3-8125-DBA2-19FC-8AF0C9A661E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공동주택 에너지 절감 가이드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2661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10336</TotalTime>
  <Words>144</Words>
  <Application>Microsoft Office PowerPoint</Application>
  <PresentationFormat>와이드스크린</PresentationFormat>
  <Paragraphs>33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9</vt:i4>
      </vt:variant>
    </vt:vector>
  </HeadingPairs>
  <TitlesOfParts>
    <vt:vector size="18" baseType="lpstr">
      <vt:lpstr>Wingdings</vt:lpstr>
      <vt:lpstr>경기천년제목 Light</vt:lpstr>
      <vt:lpstr>맑은 고딕</vt:lpstr>
      <vt:lpstr>Arial</vt:lpstr>
      <vt:lpstr>경기천년제목 Bold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H. S. Kim</cp:lastModifiedBy>
  <cp:revision>70</cp:revision>
  <dcterms:created xsi:type="dcterms:W3CDTF">2023-12-12T09:29:53Z</dcterms:created>
  <dcterms:modified xsi:type="dcterms:W3CDTF">2025-05-06T01:11:33Z</dcterms:modified>
</cp:coreProperties>
</file>